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57" r:id="rId7"/>
    <p:sldId id="261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354"/>
    <a:srgbClr val="7D2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A7E5C-B924-4FE8-8C25-D0E3B35A92D4}" v="3" dt="2023-04-24T08:58:57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7E8A5-8B46-48C3-9DB3-A55AA6F31500}" type="datetimeFigureOut">
              <a:rPr lang="lv-LV" smtClean="0"/>
              <a:t>16.03.2026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BCBB-FB77-4100-96F7-964CDCC8A2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564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 turbines in a field&#10;&#10;AI-generated content may be incorrect.">
            <a:extLst>
              <a:ext uri="{FF2B5EF4-FFF2-40B4-BE49-F238E27FC236}">
                <a16:creationId xmlns:a16="http://schemas.microsoft.com/office/drawing/2014/main" id="{4331A914-5526-10C2-1BAD-400AF801F2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9" name="Virsraksts 1"/>
          <p:cNvSpPr>
            <a:spLocks noGrp="1"/>
          </p:cNvSpPr>
          <p:nvPr>
            <p:ph type="ctrTitle" hasCustomPrompt="1"/>
          </p:nvPr>
        </p:nvSpPr>
        <p:spPr>
          <a:xfrm>
            <a:off x="1950142" y="1060264"/>
            <a:ext cx="8298938" cy="1739495"/>
          </a:xfrm>
          <a:prstGeom prst="rect">
            <a:avLst/>
          </a:prstGeom>
        </p:spPr>
        <p:txBody>
          <a:bodyPr anchor="t"/>
          <a:lstStyle>
            <a:lvl1pPr algn="ctr">
              <a:defRPr sz="3600" b="1" baseline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10" name="Apakšvirsraksts 2"/>
          <p:cNvSpPr>
            <a:spLocks noGrp="1"/>
          </p:cNvSpPr>
          <p:nvPr>
            <p:ph type="subTitle" idx="1" hasCustomPrompt="1"/>
          </p:nvPr>
        </p:nvSpPr>
        <p:spPr>
          <a:xfrm>
            <a:off x="1950142" y="3034330"/>
            <a:ext cx="82989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 Surname</a:t>
            </a:r>
          </a:p>
          <a:p>
            <a:r>
              <a:rPr lang="en-US" b="0" noProof="0" dirty="0"/>
              <a:t>Position</a:t>
            </a:r>
          </a:p>
          <a:p>
            <a:endParaRPr lang="en-US" b="0" dirty="0"/>
          </a:p>
          <a:p>
            <a:r>
              <a:rPr lang="en-US" b="0" dirty="0"/>
              <a:t>Date</a:t>
            </a:r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18954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011F3F49-8543-5C47-2CE6-83BD7478E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8" name="Satura vietturis 2"/>
          <p:cNvSpPr>
            <a:spLocks noGrp="1"/>
          </p:cNvSpPr>
          <p:nvPr>
            <p:ph idx="1" hasCustomPrompt="1"/>
          </p:nvPr>
        </p:nvSpPr>
        <p:spPr>
          <a:xfrm>
            <a:off x="661902" y="1153486"/>
            <a:ext cx="10515600" cy="50234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9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15599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9951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61F063A6-59B7-A5E2-C05C-0FC3A20420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8" name="Virsraksts 1"/>
          <p:cNvSpPr>
            <a:spLocks noGrp="1"/>
          </p:cNvSpPr>
          <p:nvPr>
            <p:ph type="title" hasCustomPrompt="1"/>
          </p:nvPr>
        </p:nvSpPr>
        <p:spPr>
          <a:xfrm>
            <a:off x="661901" y="1709738"/>
            <a:ext cx="10502900" cy="2852737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9" name="Teksta vietturis 2"/>
          <p:cNvSpPr>
            <a:spLocks noGrp="1"/>
          </p:cNvSpPr>
          <p:nvPr>
            <p:ph type="body" idx="1" hasCustomPrompt="1"/>
          </p:nvPr>
        </p:nvSpPr>
        <p:spPr>
          <a:xfrm>
            <a:off x="661901" y="4589463"/>
            <a:ext cx="105029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83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EC348DCD-8F68-074D-1215-7177A2D146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9" name="Satura vietturis 2"/>
          <p:cNvSpPr>
            <a:spLocks noGrp="1"/>
          </p:cNvSpPr>
          <p:nvPr>
            <p:ph sz="half" idx="1" hasCustomPrompt="1"/>
          </p:nvPr>
        </p:nvSpPr>
        <p:spPr>
          <a:xfrm>
            <a:off x="661901" y="1057013"/>
            <a:ext cx="5175250" cy="51199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0" name="Satura vietturis 3"/>
          <p:cNvSpPr>
            <a:spLocks noGrp="1"/>
          </p:cNvSpPr>
          <p:nvPr>
            <p:ph sz="half" idx="2" hasCustomPrompt="1"/>
          </p:nvPr>
        </p:nvSpPr>
        <p:spPr>
          <a:xfrm>
            <a:off x="5989551" y="1057013"/>
            <a:ext cx="5181600" cy="51199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1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09250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389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FFBCEA9F-B17A-2498-D3BB-3F56AFE578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12" name="Teksta vietturis 2"/>
          <p:cNvSpPr>
            <a:spLocks noGrp="1"/>
          </p:cNvSpPr>
          <p:nvPr>
            <p:ph type="body" idx="1" hasCustomPrompt="1"/>
          </p:nvPr>
        </p:nvSpPr>
        <p:spPr>
          <a:xfrm>
            <a:off x="661901" y="1130590"/>
            <a:ext cx="5157787" cy="673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3" name="Satura vietturis 3"/>
          <p:cNvSpPr>
            <a:spLocks noGrp="1"/>
          </p:cNvSpPr>
          <p:nvPr>
            <p:ph sz="half" idx="2" hasCustomPrompt="1"/>
          </p:nvPr>
        </p:nvSpPr>
        <p:spPr>
          <a:xfrm>
            <a:off x="666663" y="1891717"/>
            <a:ext cx="5153025" cy="429794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4" name="Teksta vietturis 4"/>
          <p:cNvSpPr>
            <a:spLocks noGrp="1"/>
          </p:cNvSpPr>
          <p:nvPr>
            <p:ph type="body" sz="quarter" idx="3" hasCustomPrompt="1"/>
          </p:nvPr>
        </p:nvSpPr>
        <p:spPr>
          <a:xfrm>
            <a:off x="5994313" y="1130590"/>
            <a:ext cx="5183188" cy="673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5" name="Satura vietturis 5"/>
          <p:cNvSpPr>
            <a:spLocks noGrp="1"/>
          </p:cNvSpPr>
          <p:nvPr>
            <p:ph sz="quarter" idx="4" hasCustomPrompt="1"/>
          </p:nvPr>
        </p:nvSpPr>
        <p:spPr>
          <a:xfrm>
            <a:off x="5994313" y="1891717"/>
            <a:ext cx="5183188" cy="42979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6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14012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20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331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54A090B2-4ECC-78CA-D85A-D92110B2DD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8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09250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2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232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DBF48D35-9F29-5996-92C4-FE138B81FA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10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2444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4B8F9220-1170-B524-5227-FFBC98D345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523D4912-B331-F2FE-459D-0ABA8FA679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8622" y="1089398"/>
            <a:ext cx="4734461" cy="24388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Contact information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387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CEAF07F5-FA48-7F83-96F5-DBE3E11628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DF388523-D559-2F6F-BE63-A40725CB0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0820" y="1606983"/>
            <a:ext cx="4546202" cy="212429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41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tura vietturis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3" name="Satura vietturis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1" name="Virsraksts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D1AC-2983-4DFD-BE6D-77F1DE750C5C}" type="slidenum">
              <a:rPr lang="lv-LV" smtClean="0"/>
              <a:pPr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961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Virsrakst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D1AC-2983-4DFD-BE6D-77F1DE750C5C}" type="slidenum">
              <a:rPr lang="lv-LV" smtClean="0"/>
              <a:pPr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11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68446F-1062-C335-9D14-6157C6FCF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7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ECT-2023-presentation-template" id="{482EE408-FEC3-4BEB-866C-F4CA3F2E24A2}" vid="{DF76BBAF-683F-4622-8355-6AE46A0679D4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D8A54D8976542B4F047311FB91943" ma:contentTypeVersion="15" ma:contentTypeDescription="Create a new document." ma:contentTypeScope="" ma:versionID="a4d7ac1a461c3e77f3053d2bdff11c46">
  <xsd:schema xmlns:xsd="http://www.w3.org/2001/XMLSchema" xmlns:xs="http://www.w3.org/2001/XMLSchema" xmlns:p="http://schemas.microsoft.com/office/2006/metadata/properties" xmlns:ns2="7a1d14c0-5a41-47b3-9034-aaa36824f8e2" xmlns:ns3="84f76826-46fc-4da7-84d7-dea949d517e6" targetNamespace="http://schemas.microsoft.com/office/2006/metadata/properties" ma:root="true" ma:fieldsID="8627da74d35a90cb2c2ce31b054fb838" ns2:_="" ns3:_="">
    <xsd:import namespace="7a1d14c0-5a41-47b3-9034-aaa36824f8e2"/>
    <xsd:import namespace="84f76826-46fc-4da7-84d7-dea949d51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d14c0-5a41-47b3-9034-aaa36824f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32bf106-b365-443e-bdf9-9561cb4f30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76826-46fc-4da7-84d7-dea949d517e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b113232-d598-4428-afe9-5e1b4edcba21}" ma:internalName="TaxCatchAll" ma:showField="CatchAllData" ma:web="84f76826-46fc-4da7-84d7-dea949d51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f76826-46fc-4da7-84d7-dea949d517e6" xsi:nil="true"/>
    <lcf76f155ced4ddcb4097134ff3c332f xmlns="7a1d14c0-5a41-47b3-9034-aaa36824f8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FCF9A2-D8A5-4C5A-A19C-C00EC0E32B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8AC35F-F852-4C62-A089-F2E9D3C12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d14c0-5a41-47b3-9034-aaa36824f8e2"/>
    <ds:schemaRef ds:uri="84f76826-46fc-4da7-84d7-dea949d517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B8488-44D5-404C-95E5-67C124BEB4F6}">
  <ds:schemaRefs>
    <ds:schemaRef ds:uri="http://schemas.microsoft.com/office/2006/metadata/properties"/>
    <ds:schemaRef ds:uri="http://schemas.microsoft.com/office/infopath/2007/PartnerControls"/>
    <ds:schemaRef ds:uri="84f76826-46fc-4da7-84d7-dea949d517e6"/>
    <ds:schemaRef ds:uri="7a1d14c0-5a41-47b3-9034-aaa36824f8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CONECT-2023-presentation-template</Template>
  <TotalTime>163</TotalTime>
  <Words>2</Words>
  <Application>Microsoft Office PowerPoint</Application>
  <PresentationFormat>Platekrāna</PresentationFormat>
  <Paragraphs>2</Paragraphs>
  <Slides>4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5" baseType="lpstr">
      <vt:lpstr>Office dizains</vt:lpstr>
      <vt:lpstr>PowerPoint prezentācija</vt:lpstr>
      <vt:lpstr>PowerPoint prezentācija</vt:lpstr>
      <vt:lpstr>PowerPoint prezentācija</vt:lpstr>
      <vt:lpstr>PowerPoint prezentācija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Juta Rukuta</dc:creator>
  <cp:lastModifiedBy>Sofija Natālija Grišina</cp:lastModifiedBy>
  <cp:revision>9</cp:revision>
  <dcterms:created xsi:type="dcterms:W3CDTF">2023-04-21T13:46:51Z</dcterms:created>
  <dcterms:modified xsi:type="dcterms:W3CDTF">2026-03-16T08:44:22Z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0x0101006B8D8A54D8976542B4F047311FB91943</vt:lpwstr>
  </property>
</Properties>
</file>