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"/>
  </p:notesMasterIdLst>
  <p:sldIdLst>
    <p:sldId id="256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354"/>
    <a:srgbClr val="7D2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A7E5C-B924-4FE8-8C25-D0E3B35A92D4}" v="3" dt="2023-04-24T08:58:57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ūna Brēmane" userId="6c690fcc-0bcf-4e6d-b35b-b3e9f908424c" providerId="ADAL" clId="{AAFA7E5C-B924-4FE8-8C25-D0E3B35A92D4}"/>
    <pc:docChg chg="undo custSel modSld">
      <pc:chgData name="Ingūna Brēmane" userId="6c690fcc-0bcf-4e6d-b35b-b3e9f908424c" providerId="ADAL" clId="{AAFA7E5C-B924-4FE8-8C25-D0E3B35A92D4}" dt="2023-04-24T09:03:00.995" v="43" actId="113"/>
      <pc:docMkLst>
        <pc:docMk/>
      </pc:docMkLst>
      <pc:sldChg chg="addSp delSp modSp mod">
        <pc:chgData name="Ingūna Brēmane" userId="6c690fcc-0bcf-4e6d-b35b-b3e9f908424c" providerId="ADAL" clId="{AAFA7E5C-B924-4FE8-8C25-D0E3B35A92D4}" dt="2023-04-24T09:03:00.995" v="43" actId="113"/>
        <pc:sldMkLst>
          <pc:docMk/>
          <pc:sldMk cId="542491417" sldId="260"/>
        </pc:sldMkLst>
        <pc:spChg chg="add del mod">
          <ac:chgData name="Ingūna Brēmane" userId="6c690fcc-0bcf-4e6d-b35b-b3e9f908424c" providerId="ADAL" clId="{AAFA7E5C-B924-4FE8-8C25-D0E3B35A92D4}" dt="2023-04-24T09:03:00.995" v="43" actId="113"/>
          <ac:spMkLst>
            <pc:docMk/>
            <pc:sldMk cId="542491417" sldId="260"/>
            <ac:spMk id="2" creationId="{0763C6C4-CA78-AFB7-89C5-B138591DE8B3}"/>
          </ac:spMkLst>
        </pc:spChg>
        <pc:spChg chg="add del mod">
          <ac:chgData name="Ingūna Brēmane" userId="6c690fcc-0bcf-4e6d-b35b-b3e9f908424c" providerId="ADAL" clId="{AAFA7E5C-B924-4FE8-8C25-D0E3B35A92D4}" dt="2023-04-24T08:58:34.149" v="16" actId="11529"/>
          <ac:spMkLst>
            <pc:docMk/>
            <pc:sldMk cId="542491417" sldId="260"/>
            <ac:spMk id="3" creationId="{7AA07AB2-A982-4366-57D9-72D916DD9D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7E8A5-8B46-48C3-9DB3-A55AA6F31500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BCBB-FB77-4100-96F7-964CDCC8A2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564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EA43A-4CA3-39BD-3202-D41171916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9" name="Virsraksts 1"/>
          <p:cNvSpPr>
            <a:spLocks noGrp="1"/>
          </p:cNvSpPr>
          <p:nvPr>
            <p:ph type="ctrTitle" hasCustomPrompt="1"/>
          </p:nvPr>
        </p:nvSpPr>
        <p:spPr>
          <a:xfrm>
            <a:off x="1950142" y="1060264"/>
            <a:ext cx="8298938" cy="1739495"/>
          </a:xfrm>
          <a:prstGeom prst="rect">
            <a:avLst/>
          </a:prstGeom>
        </p:spPr>
        <p:txBody>
          <a:bodyPr anchor="t"/>
          <a:lstStyle>
            <a:lvl1pPr algn="ctr"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the presentation</a:t>
            </a:r>
          </a:p>
        </p:txBody>
      </p:sp>
      <p:sp>
        <p:nvSpPr>
          <p:cNvPr id="10" name="Apakšvirsraksts 2"/>
          <p:cNvSpPr>
            <a:spLocks noGrp="1"/>
          </p:cNvSpPr>
          <p:nvPr>
            <p:ph type="subTitle" idx="1" hasCustomPrompt="1"/>
          </p:nvPr>
        </p:nvSpPr>
        <p:spPr>
          <a:xfrm>
            <a:off x="1950142" y="3034330"/>
            <a:ext cx="82989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 Surname</a:t>
            </a:r>
          </a:p>
          <a:p>
            <a:r>
              <a:rPr lang="en-US" b="0" noProof="0" dirty="0"/>
              <a:t>Position</a:t>
            </a:r>
          </a:p>
          <a:p>
            <a:endParaRPr lang="en-US" b="0" dirty="0"/>
          </a:p>
          <a:p>
            <a:r>
              <a:rPr lang="en-US" b="0" dirty="0"/>
              <a:t>Date</a:t>
            </a:r>
            <a:endParaRPr lang="lv-LV" b="0" dirty="0"/>
          </a:p>
        </p:txBody>
      </p:sp>
    </p:spTree>
    <p:extLst>
      <p:ext uri="{BB962C8B-B14F-4D97-AF65-F5344CB8AC3E}">
        <p14:creationId xmlns:p14="http://schemas.microsoft.com/office/powerpoint/2010/main" val="18954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A82CD-87CD-9498-FBE5-3A8D5F7AD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" y="0"/>
            <a:ext cx="12150000" cy="6858000"/>
          </a:xfrm>
          <a:prstGeom prst="rect">
            <a:avLst/>
          </a:prstGeom>
        </p:spPr>
      </p:pic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8" name="Satura vietturis 2"/>
          <p:cNvSpPr>
            <a:spLocks noGrp="1"/>
          </p:cNvSpPr>
          <p:nvPr>
            <p:ph idx="1" hasCustomPrompt="1"/>
          </p:nvPr>
        </p:nvSpPr>
        <p:spPr>
          <a:xfrm>
            <a:off x="661902" y="1153486"/>
            <a:ext cx="10515600" cy="50234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9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15599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9951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A2365E-ABA0-FE56-2969-EC68C2320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" y="0"/>
            <a:ext cx="12150000" cy="6858000"/>
          </a:xfrm>
          <a:prstGeom prst="rect">
            <a:avLst/>
          </a:prstGeom>
        </p:spPr>
      </p:pic>
      <p:sp>
        <p:nvSpPr>
          <p:cNvPr id="8" name="Virsraksts 1"/>
          <p:cNvSpPr>
            <a:spLocks noGrp="1"/>
          </p:cNvSpPr>
          <p:nvPr>
            <p:ph type="title" hasCustomPrompt="1"/>
          </p:nvPr>
        </p:nvSpPr>
        <p:spPr>
          <a:xfrm>
            <a:off x="661901" y="1709738"/>
            <a:ext cx="10502900" cy="2852737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9" name="Teksta vietturis 2"/>
          <p:cNvSpPr>
            <a:spLocks noGrp="1"/>
          </p:cNvSpPr>
          <p:nvPr>
            <p:ph type="body" idx="1" hasCustomPrompt="1"/>
          </p:nvPr>
        </p:nvSpPr>
        <p:spPr>
          <a:xfrm>
            <a:off x="661901" y="4589463"/>
            <a:ext cx="105029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83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E3EBA-1CDF-AAD8-4849-A4DC135FB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" y="0"/>
            <a:ext cx="12150000" cy="6858000"/>
          </a:xfrm>
          <a:prstGeom prst="rect">
            <a:avLst/>
          </a:prstGeom>
        </p:spPr>
      </p:pic>
      <p:sp>
        <p:nvSpPr>
          <p:cNvPr id="9" name="Satura vietturis 2"/>
          <p:cNvSpPr>
            <a:spLocks noGrp="1"/>
          </p:cNvSpPr>
          <p:nvPr>
            <p:ph sz="half" idx="1" hasCustomPrompt="1"/>
          </p:nvPr>
        </p:nvSpPr>
        <p:spPr>
          <a:xfrm>
            <a:off x="661901" y="1057013"/>
            <a:ext cx="5175250" cy="51199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0" name="Satura vietturis 3"/>
          <p:cNvSpPr>
            <a:spLocks noGrp="1"/>
          </p:cNvSpPr>
          <p:nvPr>
            <p:ph sz="half" idx="2" hasCustomPrompt="1"/>
          </p:nvPr>
        </p:nvSpPr>
        <p:spPr>
          <a:xfrm>
            <a:off x="5989551" y="1057013"/>
            <a:ext cx="5181600" cy="51199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1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09250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389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A60A32-5085-681A-F23C-2D31D417F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" y="0"/>
            <a:ext cx="12150000" cy="6858000"/>
          </a:xfrm>
          <a:prstGeom prst="rect">
            <a:avLst/>
          </a:prstGeom>
        </p:spPr>
      </p:pic>
      <p:sp>
        <p:nvSpPr>
          <p:cNvPr id="12" name="Teksta vietturis 2"/>
          <p:cNvSpPr>
            <a:spLocks noGrp="1"/>
          </p:cNvSpPr>
          <p:nvPr>
            <p:ph type="body" idx="1" hasCustomPrompt="1"/>
          </p:nvPr>
        </p:nvSpPr>
        <p:spPr>
          <a:xfrm>
            <a:off x="661901" y="1130590"/>
            <a:ext cx="5157787" cy="673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3" name="Satura vietturis 3"/>
          <p:cNvSpPr>
            <a:spLocks noGrp="1"/>
          </p:cNvSpPr>
          <p:nvPr>
            <p:ph sz="half" idx="2" hasCustomPrompt="1"/>
          </p:nvPr>
        </p:nvSpPr>
        <p:spPr>
          <a:xfrm>
            <a:off x="666663" y="1891717"/>
            <a:ext cx="5153025" cy="429794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4" name="Teksta vietturis 4"/>
          <p:cNvSpPr>
            <a:spLocks noGrp="1"/>
          </p:cNvSpPr>
          <p:nvPr>
            <p:ph type="body" sz="quarter" idx="3" hasCustomPrompt="1"/>
          </p:nvPr>
        </p:nvSpPr>
        <p:spPr>
          <a:xfrm>
            <a:off x="5994313" y="1130590"/>
            <a:ext cx="5183188" cy="673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5" name="Satura vietturis 5"/>
          <p:cNvSpPr>
            <a:spLocks noGrp="1"/>
          </p:cNvSpPr>
          <p:nvPr>
            <p:ph sz="quarter" idx="4" hasCustomPrompt="1"/>
          </p:nvPr>
        </p:nvSpPr>
        <p:spPr>
          <a:xfrm>
            <a:off x="5994313" y="1891717"/>
            <a:ext cx="5183188" cy="42979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16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14012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20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331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AF9D5-D799-029C-0157-7925CBF6E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" y="0"/>
            <a:ext cx="12150000" cy="6858000"/>
          </a:xfrm>
          <a:prstGeom prst="rect">
            <a:avLst/>
          </a:prstGeom>
        </p:spPr>
      </p:pic>
      <p:sp>
        <p:nvSpPr>
          <p:cNvPr id="8" name="Virsraksts 1"/>
          <p:cNvSpPr>
            <a:spLocks noGrp="1"/>
          </p:cNvSpPr>
          <p:nvPr>
            <p:ph type="ctrTitle" hasCustomPrompt="1"/>
          </p:nvPr>
        </p:nvSpPr>
        <p:spPr>
          <a:xfrm>
            <a:off x="661901" y="302002"/>
            <a:ext cx="10509250" cy="661901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743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err="1"/>
              <a:t>Title</a:t>
            </a:r>
            <a:endParaRPr lang="lv-LV" dirty="0"/>
          </a:p>
        </p:txBody>
      </p:sp>
      <p:sp>
        <p:nvSpPr>
          <p:cNvPr id="12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232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9F1A3-B582-A421-C40E-41BEA236B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" y="0"/>
            <a:ext cx="12150000" cy="6858000"/>
          </a:xfrm>
          <a:prstGeom prst="rect">
            <a:avLst/>
          </a:prstGeom>
        </p:spPr>
      </p:pic>
      <p:sp>
        <p:nvSpPr>
          <p:cNvPr id="10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ED1AC-2983-4DFD-BE6D-77F1DE750C5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2444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C78C2-BECB-BB15-4F08-AF8AD447B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523D4912-B331-F2FE-459D-0ABA8FA679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8622" y="1089398"/>
            <a:ext cx="4734461" cy="24388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Contact information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387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FA299-C153-4AC5-B332-96B1EAA7AC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" y="0"/>
            <a:ext cx="12150000" cy="6858000"/>
          </a:xfrm>
          <a:prstGeom prst="rect">
            <a:avLst/>
          </a:prstGeom>
        </p:spPr>
      </p:pic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DF388523-D559-2F6F-BE63-A40725CB0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0820" y="1606983"/>
            <a:ext cx="4546202" cy="212429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41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tura vietturis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3" name="Satura vietturis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1" name="Virsraksts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D1AC-2983-4DFD-BE6D-77F1DE750C5C}" type="slidenum">
              <a:rPr lang="lv-LV" smtClean="0"/>
              <a:pPr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961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Virsrakst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D1AC-2983-4DFD-BE6D-77F1DE750C5C}" type="slidenum">
              <a:rPr lang="lv-LV" smtClean="0"/>
              <a:pPr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11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68446F-1062-C335-9D14-6157C6FCF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7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ECT-2023-presentation-template" id="{482EE408-FEC3-4BEB-866C-F4CA3F2E24A2}" vid="{DF76BBAF-683F-4622-8355-6AE46A0679D4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6B8D8A54D8976542B4F047311FB91943" ma:contentTypeVersion="12" ma:contentTypeDescription="Izveidot jaunu dokumentu." ma:contentTypeScope="" ma:versionID="e8dc56fc1bcb81add68338b4ee18ae6e">
  <xsd:schema xmlns:xsd="http://www.w3.org/2001/XMLSchema" xmlns:xs="http://www.w3.org/2001/XMLSchema" xmlns:p="http://schemas.microsoft.com/office/2006/metadata/properties" xmlns:ns2="7a1d14c0-5a41-47b3-9034-aaa36824f8e2" xmlns:ns3="84f76826-46fc-4da7-84d7-dea949d517e6" targetNamespace="http://schemas.microsoft.com/office/2006/metadata/properties" ma:root="true" ma:fieldsID="5f02c66790c706defb1e3806e983adc4" ns2:_="" ns3:_="">
    <xsd:import namespace="7a1d14c0-5a41-47b3-9034-aaa36824f8e2"/>
    <xsd:import namespace="84f76826-46fc-4da7-84d7-dea949d51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d14c0-5a41-47b3-9034-aaa36824f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ttēlu atzīmes" ma:readOnly="false" ma:fieldId="{5cf76f15-5ced-4ddc-b409-7134ff3c332f}" ma:taxonomyMulti="true" ma:sspId="032bf106-b365-443e-bdf9-9561cb4f30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76826-46fc-4da7-84d7-dea949d517e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b113232-d598-4428-afe9-5e1b4edcba21}" ma:internalName="TaxCatchAll" ma:showField="CatchAllData" ma:web="84f76826-46fc-4da7-84d7-dea949d51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FCF9A2-D8A5-4C5A-A19C-C00EC0E32B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5DA1B2-B3AC-4AA7-BC47-919F4777B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d14c0-5a41-47b3-9034-aaa36824f8e2"/>
    <ds:schemaRef ds:uri="84f76826-46fc-4da7-84d7-dea949d517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CONECT-2023-presentation-template</Template>
  <TotalTime>99</TotalTime>
  <Words>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dizains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Juta Rukuta</dc:creator>
  <cp:lastModifiedBy>Sofija Natālija Grišina</cp:lastModifiedBy>
  <cp:revision>7</cp:revision>
  <dcterms:created xsi:type="dcterms:W3CDTF">2023-04-21T13:46:51Z</dcterms:created>
  <dcterms:modified xsi:type="dcterms:W3CDTF">2025-04-30T07:56:02Z</dcterms:modified>
</cp:coreProperties>
</file>